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0" r:id="rId4"/>
    <p:sldId id="303" r:id="rId5"/>
    <p:sldId id="285" r:id="rId6"/>
    <p:sldId id="284" r:id="rId7"/>
    <p:sldId id="287" r:id="rId8"/>
    <p:sldId id="290" r:id="rId9"/>
    <p:sldId id="291" r:id="rId10"/>
    <p:sldId id="292" r:id="rId11"/>
    <p:sldId id="294" r:id="rId12"/>
    <p:sldId id="295" r:id="rId13"/>
    <p:sldId id="297" r:id="rId14"/>
    <p:sldId id="299" r:id="rId15"/>
    <p:sldId id="300" r:id="rId16"/>
    <p:sldId id="306" r:id="rId17"/>
    <p:sldId id="302" r:id="rId18"/>
    <p:sldId id="3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3374D542-6E3E-455F-9BFB-B45891911720}">
          <p14:sldIdLst>
            <p14:sldId id="256"/>
          </p14:sldIdLst>
        </p14:section>
        <p14:section name="Search for 3D Models" id="{6844172C-9703-4DC7-908A-C23538616A3C}">
          <p14:sldIdLst>
            <p14:sldId id="258"/>
          </p14:sldIdLst>
        </p14:section>
        <p14:section name="Insert a 3D Model from a File" id="{66737F24-1C36-4DF4-A00F-927A3F1468AC}">
          <p14:sldIdLst>
            <p14:sldId id="260"/>
            <p14:sldId id="303"/>
          </p14:sldIdLst>
        </p14:section>
        <p14:section name="Position and Rotate Your 3D Model" id="{A08F0015-E7F5-4E26-BBAF-AEE4F9A16AD2}">
          <p14:sldIdLst>
            <p14:sldId id="285"/>
            <p14:sldId id="284"/>
          </p14:sldIdLst>
        </p14:section>
        <p14:section name="Animate Your 3D Model" id="{B62868DA-F525-4AC5-9E3E-39ECA0154BBD}">
          <p14:sldIdLst>
            <p14:sldId id="287"/>
            <p14:sldId id="290"/>
            <p14:sldId id="291"/>
            <p14:sldId id="292"/>
            <p14:sldId id="294"/>
            <p14:sldId id="295"/>
            <p14:sldId id="297"/>
            <p14:sldId id="299"/>
            <p14:sldId id="300"/>
            <p14:sldId id="306"/>
            <p14:sldId id="302"/>
            <p14:sldId id="312"/>
          </p14:sldIdLst>
        </p14:section>
        <p14:section name="Learn More" id="{62756D7E-964E-493A-83A1-13BC0B6B5E47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598" autoAdjust="0"/>
  </p:normalViewPr>
  <p:slideViewPr>
    <p:cSldViewPr snapToGrid="0">
      <p:cViewPr varScale="1">
        <p:scale>
          <a:sx n="71" d="100"/>
          <a:sy n="71" d="100"/>
        </p:scale>
        <p:origin x="-7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3FCC2-4E7A-4671-AA79-177CB194E449}" type="datetimeFigureOut">
              <a:rPr lang="en-US" smtClean="0"/>
              <a:t>2024-12-05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1C38D-F26D-4167-83EF-8774BC62D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5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238323-0ADF-4328-9564-AEB5DFD80DB6}"/>
              </a:ext>
            </a:extLst>
          </p:cNvPr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776FAE-C8F8-44A1-8BC7-9EB948371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3500"/>
            <a:ext cx="9144000" cy="1790700"/>
          </a:xfrm>
        </p:spPr>
        <p:txBody>
          <a:bodyPr vert="horz" lIns="91440" tIns="0" rIns="91440" bIns="0" rtlCol="0" anchor="t" anchorCtr="0">
            <a:noAutofit/>
          </a:bodyPr>
          <a:lstStyle>
            <a:lvl1pPr>
              <a:lnSpc>
                <a:spcPct val="100000"/>
              </a:lnSpc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A7900C6-1C2C-4612-8672-356C6DDFD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8009"/>
            <a:ext cx="9144000" cy="128767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lang="en-US" sz="24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>
              <a:lnSpc>
                <a:spcPct val="150000"/>
              </a:lnSpc>
              <a:spcAft>
                <a:spcPts val="120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74E620-B44E-41FF-8FA1-D955BD69C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13926" b="71478"/>
          <a:stretch/>
        </p:blipFill>
        <p:spPr>
          <a:xfrm>
            <a:off x="342899" y="4546601"/>
            <a:ext cx="11715751" cy="202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4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5A2570-7517-4576-B836-E4E6D3E74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FB8AB91F-D739-4DD5-859B-B16B125B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034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5A2570-7517-4576-B836-E4E6D3E74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E770BB0-A521-41C6-A0AE-BEE679D2A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6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89203F-46EF-44A2-956A-7FF6AF93B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D1D47175-944E-463B-ABBB-06669A473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2" y="1507068"/>
            <a:ext cx="3192379" cy="4669896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 algn="l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40725B0-0DB7-41CE-9C4C-39E8D0F632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5537" y="1507068"/>
            <a:ext cx="7143905" cy="4669896"/>
          </a:xfrm>
        </p:spPr>
        <p:txBody>
          <a:bodyPr anchor="ctr"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F9E63483-559C-4A6F-B04F-D6C56A3C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944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2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017C897-2775-4930-B0BE-BEB72453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15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58610D-0376-4D1E-8ED8-29382288B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83"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21C16CD2-606C-441E-BBA3-51767980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350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675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5FD28E-AEC9-43B8-86F4-9CD3C41D49D7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5AFE014-E3CD-4B9A-A705-F1CADD8F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448628"/>
            <a:ext cx="1098313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ADE5F7-8A52-43AD-8F30-F13CF5450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DC85AE-A002-4BA3-8D90-3960ED0FF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4E560-77BF-4D1A-B6E7-CD55CE12B1B8}" type="datetimeFigureOut">
              <a:rPr lang="en-US" smtClean="0"/>
              <a:t>2024-12-05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03AA5-C732-4ECB-88D6-DAA20E2C1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280433-CBB5-49C5-B032-5A800E5D0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32A06DA-7FF5-4DDE-94D0-63A83DB241E8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51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2" r:id="rId4"/>
    <p:sldLayoutId id="2147483660" r:id="rId5"/>
    <p:sldLayoutId id="2147483662" r:id="rId6"/>
    <p:sldLayoutId id="2147483661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F8D61-9318-4DC8-A868-2B1BFDD2B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6608"/>
            <a:ext cx="9144000" cy="1920837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si-LK" sz="6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Iskoola Pota" panose="02010503010101010104" pitchFamily="2" charset="0"/>
              </a:rPr>
              <a:t>බස්නාහිර පළාත් සභා ක්‍රියාත්මක වැ</a:t>
            </a:r>
            <a:r>
              <a:rPr lang="si-LK" sz="6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Iskoola Pota" panose="02010503010101010104" pitchFamily="2" charset="0"/>
              </a:rPr>
              <a:t>ඩසටහන්-</a:t>
            </a:r>
            <a:r>
              <a:rPr lang="si-LK" sz="6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Iskoola Pota" panose="02010503010101010104" pitchFamily="2" charset="0"/>
              </a:rPr>
              <a:t>2024</a:t>
            </a:r>
            <a:r>
              <a:rPr lang="en-US" sz="23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10503010101010104" pitchFamily="2" charset="0"/>
              </a:rPr>
              <a:t/>
            </a:r>
            <a:br>
              <a:rPr lang="en-US" sz="23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10503010101010104" pitchFamily="2" charset="0"/>
              </a:rPr>
            </a:br>
            <a:endParaRPr lang="en-US" sz="102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0FE0F52F-ADF1-4011-A51B-92383D0AB7F8}"/>
              </a:ext>
            </a:extLst>
          </p:cNvPr>
          <p:cNvSpPr txBox="1">
            <a:spLocks/>
          </p:cNvSpPr>
          <p:nvPr/>
        </p:nvSpPr>
        <p:spPr>
          <a:xfrm>
            <a:off x="6096000" y="5127382"/>
            <a:ext cx="5231223" cy="10205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i-LK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අගලවත්ත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si-LK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ප්‍රාදේශීය සභාව 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45C4BC62-1522-8612-BFFB-53DAA4CB1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1265" y="3052277"/>
            <a:ext cx="9144000" cy="1287675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si-LK" sz="44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10503010101010104" pitchFamily="2" charset="0"/>
              </a:rPr>
              <a:t>2024 සැප්තැම්බර් මාසය දක්වා ප්‍රගතිය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1050301010101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80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22B56C-9E42-17C6-17FB-7FE108503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23" y="1917290"/>
            <a:ext cx="3790335" cy="3554362"/>
          </a:xfrm>
          <a:prstGeom prst="rect">
            <a:avLst/>
          </a:prstGeom>
        </p:spPr>
      </p:pic>
      <p:sp>
        <p:nvSpPr>
          <p:cNvPr id="6" name="Title 17">
            <a:extLst>
              <a:ext uri="{FF2B5EF4-FFF2-40B4-BE49-F238E27FC236}">
                <a16:creationId xmlns:a16="http://schemas.microsoft.com/office/drawing/2014/main" xmlns="" id="{00F062DD-F4FF-DF1C-2D41-9EB708B4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71" y="431021"/>
            <a:ext cx="2006870" cy="601366"/>
          </a:xfrm>
        </p:spPr>
        <p:txBody>
          <a:bodyPr/>
          <a:lstStyle/>
          <a:p>
            <a:r>
              <a:rPr lang="si-LK" dirty="0">
                <a:solidFill>
                  <a:srgbClr val="C00000"/>
                </a:solidFill>
              </a:rPr>
              <a:t>පෙර තත්වය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F8DB9B-F385-1876-DCA3-3CC59B838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17290"/>
            <a:ext cx="4036142" cy="3554362"/>
          </a:xfrm>
          <a:prstGeom prst="rect">
            <a:avLst/>
          </a:prstGeom>
        </p:spPr>
      </p:pic>
      <p:sp>
        <p:nvSpPr>
          <p:cNvPr id="9" name="Title 17">
            <a:extLst>
              <a:ext uri="{FF2B5EF4-FFF2-40B4-BE49-F238E27FC236}">
                <a16:creationId xmlns:a16="http://schemas.microsoft.com/office/drawing/2014/main" xmlns="" id="{AF496612-35A9-9A46-8E1E-4D4C3026C76D}"/>
              </a:ext>
            </a:extLst>
          </p:cNvPr>
          <p:cNvSpPr txBox="1">
            <a:spLocks/>
          </p:cNvSpPr>
          <p:nvPr/>
        </p:nvSpPr>
        <p:spPr>
          <a:xfrm>
            <a:off x="7648881" y="627666"/>
            <a:ext cx="2006870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>
                <a:solidFill>
                  <a:srgbClr val="C00000"/>
                </a:solidFill>
              </a:rPr>
              <a:t>පසු තත්වය</a:t>
            </a:r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xmlns="" id="{D8D3DF14-ED20-635A-ECED-BCAA9AD88EC8}"/>
              </a:ext>
            </a:extLst>
          </p:cNvPr>
          <p:cNvSpPr txBox="1">
            <a:spLocks/>
          </p:cNvSpPr>
          <p:nvPr/>
        </p:nvSpPr>
        <p:spPr>
          <a:xfrm>
            <a:off x="3392129" y="5604387"/>
            <a:ext cx="3111909" cy="60468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>
                <a:solidFill>
                  <a:srgbClr val="C00000"/>
                </a:solidFill>
              </a:rPr>
              <a:t>කැන්දදොළ පාර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6AD350-5CCC-BD18-32F1-62FEEA8D7ED9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i-LK" dirty="0"/>
              <a:t>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238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73179C-DFD6-5646-A858-E86259B1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58" y="2079523"/>
            <a:ext cx="3819832" cy="3716594"/>
          </a:xfrm>
          <a:prstGeom prst="rect">
            <a:avLst/>
          </a:prstGeom>
        </p:spPr>
      </p:pic>
      <p:sp>
        <p:nvSpPr>
          <p:cNvPr id="6" name="Title 17">
            <a:extLst>
              <a:ext uri="{FF2B5EF4-FFF2-40B4-BE49-F238E27FC236}">
                <a16:creationId xmlns:a16="http://schemas.microsoft.com/office/drawing/2014/main" xmlns="" id="{3FEAF3C2-2634-E0C8-446A-B4BE8432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71" y="431021"/>
            <a:ext cx="2006870" cy="601366"/>
          </a:xfrm>
        </p:spPr>
        <p:txBody>
          <a:bodyPr/>
          <a:lstStyle/>
          <a:p>
            <a:r>
              <a:rPr lang="si-LK" dirty="0"/>
              <a:t>පෙර තත්වය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72C10B-9478-2E73-222F-FE242F514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981" y="2079523"/>
            <a:ext cx="3303638" cy="3465871"/>
          </a:xfrm>
          <a:prstGeom prst="rect">
            <a:avLst/>
          </a:prstGeom>
        </p:spPr>
      </p:pic>
      <p:sp>
        <p:nvSpPr>
          <p:cNvPr id="9" name="Title 17">
            <a:extLst>
              <a:ext uri="{FF2B5EF4-FFF2-40B4-BE49-F238E27FC236}">
                <a16:creationId xmlns:a16="http://schemas.microsoft.com/office/drawing/2014/main" xmlns="" id="{0C6E861A-0716-E665-FE3C-65D309A31EBC}"/>
              </a:ext>
            </a:extLst>
          </p:cNvPr>
          <p:cNvSpPr txBox="1">
            <a:spLocks/>
          </p:cNvSpPr>
          <p:nvPr/>
        </p:nvSpPr>
        <p:spPr>
          <a:xfrm>
            <a:off x="8450825" y="583421"/>
            <a:ext cx="2153265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පසු තත්වය</a:t>
            </a:r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xmlns="" id="{6D9D4B0D-5704-32F4-5BA2-A2BE22CB744F}"/>
              </a:ext>
            </a:extLst>
          </p:cNvPr>
          <p:cNvSpPr txBox="1">
            <a:spLocks/>
          </p:cNvSpPr>
          <p:nvPr/>
        </p:nvSpPr>
        <p:spPr>
          <a:xfrm>
            <a:off x="3701845" y="5973097"/>
            <a:ext cx="3613355" cy="4538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ගොඩඋඩහේන යට පාර</a:t>
            </a:r>
          </a:p>
        </p:txBody>
      </p:sp>
    </p:spTree>
    <p:extLst>
      <p:ext uri="{BB962C8B-B14F-4D97-AF65-F5344CB8AC3E}">
        <p14:creationId xmlns:p14="http://schemas.microsoft.com/office/powerpoint/2010/main" val="3285532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B0748E-690D-DCFA-FA1A-C35A502FE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309" y="2035276"/>
            <a:ext cx="4542503" cy="3805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DB11EC-E6E1-9FAE-D18D-478146B5C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188" y="2035275"/>
            <a:ext cx="3824747" cy="3805085"/>
          </a:xfrm>
          <a:prstGeom prst="rect">
            <a:avLst/>
          </a:prstGeom>
        </p:spPr>
      </p:pic>
      <p:sp>
        <p:nvSpPr>
          <p:cNvPr id="8" name="Title 17">
            <a:extLst>
              <a:ext uri="{FF2B5EF4-FFF2-40B4-BE49-F238E27FC236}">
                <a16:creationId xmlns:a16="http://schemas.microsoft.com/office/drawing/2014/main" xmlns="" id="{7F305A62-199D-95CC-54BC-7B3BFC696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71" y="431021"/>
            <a:ext cx="2006870" cy="601366"/>
          </a:xfrm>
        </p:spPr>
        <p:txBody>
          <a:bodyPr/>
          <a:lstStyle/>
          <a:p>
            <a:r>
              <a:rPr lang="si-LK" dirty="0"/>
              <a:t>පෙර තත්වය</a:t>
            </a:r>
            <a:endParaRPr lang="en-US" dirty="0"/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xmlns="" id="{71ED3950-583A-29C5-EB48-EA2E9225289A}"/>
              </a:ext>
            </a:extLst>
          </p:cNvPr>
          <p:cNvSpPr txBox="1">
            <a:spLocks/>
          </p:cNvSpPr>
          <p:nvPr/>
        </p:nvSpPr>
        <p:spPr>
          <a:xfrm>
            <a:off x="7374194" y="583421"/>
            <a:ext cx="2684205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පසු තත්වය</a:t>
            </a:r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xmlns="" id="{EAD4AF60-9EF9-2419-5196-A8022A1EA3A3}"/>
              </a:ext>
            </a:extLst>
          </p:cNvPr>
          <p:cNvSpPr txBox="1">
            <a:spLocks/>
          </p:cNvSpPr>
          <p:nvPr/>
        </p:nvSpPr>
        <p:spPr>
          <a:xfrm>
            <a:off x="3318389" y="6035407"/>
            <a:ext cx="4542502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පිඹුරවත්ත 103 මාවත</a:t>
            </a:r>
          </a:p>
        </p:txBody>
      </p:sp>
    </p:spTree>
    <p:extLst>
      <p:ext uri="{BB962C8B-B14F-4D97-AF65-F5344CB8AC3E}">
        <p14:creationId xmlns:p14="http://schemas.microsoft.com/office/powerpoint/2010/main" val="570576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8CFA2A-9FFA-504C-5810-CC5BE93B1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26" y="1976284"/>
            <a:ext cx="4203290" cy="3967315"/>
          </a:xfrm>
          <a:prstGeom prst="rect">
            <a:avLst/>
          </a:prstGeom>
        </p:spPr>
      </p:pic>
      <p:sp>
        <p:nvSpPr>
          <p:cNvPr id="6" name="Title 17">
            <a:extLst>
              <a:ext uri="{FF2B5EF4-FFF2-40B4-BE49-F238E27FC236}">
                <a16:creationId xmlns:a16="http://schemas.microsoft.com/office/drawing/2014/main" xmlns="" id="{09504033-599B-634F-0569-459184BF3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71" y="431021"/>
            <a:ext cx="2006870" cy="601366"/>
          </a:xfrm>
        </p:spPr>
        <p:txBody>
          <a:bodyPr/>
          <a:lstStyle/>
          <a:p>
            <a:r>
              <a:rPr lang="si-LK" dirty="0"/>
              <a:t>පෙර තත්වය</a:t>
            </a:r>
            <a:endParaRPr lang="en-US" dirty="0"/>
          </a:p>
        </p:txBody>
      </p:sp>
      <p:sp>
        <p:nvSpPr>
          <p:cNvPr id="7" name="Title 17">
            <a:extLst>
              <a:ext uri="{FF2B5EF4-FFF2-40B4-BE49-F238E27FC236}">
                <a16:creationId xmlns:a16="http://schemas.microsoft.com/office/drawing/2014/main" xmlns="" id="{CC01DD18-C714-2E96-9323-0C33A13A906A}"/>
              </a:ext>
            </a:extLst>
          </p:cNvPr>
          <p:cNvSpPr txBox="1">
            <a:spLocks/>
          </p:cNvSpPr>
          <p:nvPr/>
        </p:nvSpPr>
        <p:spPr>
          <a:xfrm>
            <a:off x="7182465" y="431021"/>
            <a:ext cx="2698954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/>
              <a:t>පෙර තත්වය</a:t>
            </a:r>
            <a:endParaRPr lang="si-LK" dirty="0"/>
          </a:p>
        </p:txBody>
      </p:sp>
      <p:sp>
        <p:nvSpPr>
          <p:cNvPr id="8" name="Title 17">
            <a:extLst>
              <a:ext uri="{FF2B5EF4-FFF2-40B4-BE49-F238E27FC236}">
                <a16:creationId xmlns:a16="http://schemas.microsoft.com/office/drawing/2014/main" xmlns="" id="{D05300C9-31DF-95DB-A05A-946FD02EC065}"/>
              </a:ext>
            </a:extLst>
          </p:cNvPr>
          <p:cNvSpPr txBox="1">
            <a:spLocks/>
          </p:cNvSpPr>
          <p:nvPr/>
        </p:nvSpPr>
        <p:spPr>
          <a:xfrm>
            <a:off x="3657599" y="6061587"/>
            <a:ext cx="3982066" cy="5309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කැකුලන්දල අංගම්මුල්ල මාර්ගය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2F3EED-7D21-ADB6-6C30-64E20EA66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270" y="1976284"/>
            <a:ext cx="3851091" cy="39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73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7">
            <a:extLst>
              <a:ext uri="{FF2B5EF4-FFF2-40B4-BE49-F238E27FC236}">
                <a16:creationId xmlns:a16="http://schemas.microsoft.com/office/drawing/2014/main" xmlns="" id="{10C109F8-8B74-4EE4-48C3-3FC0B9CD8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715" y="431021"/>
            <a:ext cx="4109885" cy="601366"/>
          </a:xfrm>
        </p:spPr>
        <p:txBody>
          <a:bodyPr/>
          <a:lstStyle/>
          <a:p>
            <a:r>
              <a:rPr lang="si-LK" dirty="0"/>
              <a:t>             පෙර තත්වය</a:t>
            </a:r>
            <a:endParaRPr lang="en-US" dirty="0"/>
          </a:p>
        </p:txBody>
      </p:sp>
      <p:sp>
        <p:nvSpPr>
          <p:cNvPr id="5" name="Title 17">
            <a:extLst>
              <a:ext uri="{FF2B5EF4-FFF2-40B4-BE49-F238E27FC236}">
                <a16:creationId xmlns:a16="http://schemas.microsoft.com/office/drawing/2014/main" xmlns="" id="{40674CCE-E0BA-1A07-2B74-EEA9B547AA49}"/>
              </a:ext>
            </a:extLst>
          </p:cNvPr>
          <p:cNvSpPr txBox="1">
            <a:spLocks/>
          </p:cNvSpPr>
          <p:nvPr/>
        </p:nvSpPr>
        <p:spPr>
          <a:xfrm>
            <a:off x="7152967" y="583421"/>
            <a:ext cx="2654709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i-L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6888E6-0312-C506-527D-350685CC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11" y="1446524"/>
            <a:ext cx="3559276" cy="4562583"/>
          </a:xfrm>
          <a:prstGeom prst="rect">
            <a:avLst/>
          </a:prstGeom>
        </p:spPr>
      </p:pic>
      <p:sp>
        <p:nvSpPr>
          <p:cNvPr id="11" name="Title 17">
            <a:extLst>
              <a:ext uri="{FF2B5EF4-FFF2-40B4-BE49-F238E27FC236}">
                <a16:creationId xmlns:a16="http://schemas.microsoft.com/office/drawing/2014/main" xmlns="" id="{28928710-8358-4135-8E66-73267551D25B}"/>
              </a:ext>
            </a:extLst>
          </p:cNvPr>
          <p:cNvSpPr txBox="1">
            <a:spLocks/>
          </p:cNvSpPr>
          <p:nvPr/>
        </p:nvSpPr>
        <p:spPr>
          <a:xfrm>
            <a:off x="3982065" y="6009108"/>
            <a:ext cx="6238568" cy="5309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sz="2800" dirty="0">
                <a:solidFill>
                  <a:srgbClr val="C00000"/>
                </a:solidFill>
                <a:effectLst/>
              </a:rPr>
              <a:t>කොම්පෝස්ට් මධ්‍යස්ථානය සංවර්ධනය කිරීම</a:t>
            </a:r>
            <a:endParaRPr lang="si-LK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DF757A0-1DA5-2892-9811-7A6FEFD62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119716" y="1446523"/>
            <a:ext cx="3401962" cy="4562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64585BD-A324-3504-2F05-D1A9CE59C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405" y="1462873"/>
            <a:ext cx="3819833" cy="45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2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7">
            <a:extLst>
              <a:ext uri="{FF2B5EF4-FFF2-40B4-BE49-F238E27FC236}">
                <a16:creationId xmlns:a16="http://schemas.microsoft.com/office/drawing/2014/main" xmlns="" id="{3BA7B9C0-9511-8258-3C31-3CEE5C873029}"/>
              </a:ext>
            </a:extLst>
          </p:cNvPr>
          <p:cNvSpPr txBox="1">
            <a:spLocks/>
          </p:cNvSpPr>
          <p:nvPr/>
        </p:nvSpPr>
        <p:spPr>
          <a:xfrm>
            <a:off x="3982065" y="6208460"/>
            <a:ext cx="7359445" cy="5309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sz="2800">
                <a:solidFill>
                  <a:srgbClr val="C00000"/>
                </a:solidFill>
                <a:effectLst/>
              </a:rPr>
              <a:t>කොම්පෝස්ට් මධ්‍යස්ථානය සංවර්ධනය කිරීම</a:t>
            </a:r>
            <a:endParaRPr lang="si-LK" dirty="0">
              <a:solidFill>
                <a:srgbClr val="C0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8393ED9-03DA-61BF-224A-A9BE41C3635B}"/>
              </a:ext>
            </a:extLst>
          </p:cNvPr>
          <p:cNvGrpSpPr/>
          <p:nvPr/>
        </p:nvGrpSpPr>
        <p:grpSpPr>
          <a:xfrm>
            <a:off x="850490" y="583421"/>
            <a:ext cx="10697498" cy="5625039"/>
            <a:chOff x="850490" y="583421"/>
            <a:chExt cx="10697498" cy="56250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5543DDF-BF72-91A2-5BEB-08476CA23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4039" y="3669277"/>
              <a:ext cx="5043949" cy="239968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74028570-30A1-EFB9-B986-08E34045D293}"/>
                </a:ext>
              </a:extLst>
            </p:cNvPr>
            <p:cNvGrpSpPr/>
            <p:nvPr/>
          </p:nvGrpSpPr>
          <p:grpSpPr>
            <a:xfrm>
              <a:off x="2227007" y="583421"/>
              <a:ext cx="7580669" cy="601366"/>
              <a:chOff x="2227007" y="583421"/>
              <a:chExt cx="7580669" cy="601366"/>
            </a:xfrm>
          </p:grpSpPr>
          <p:sp>
            <p:nvSpPr>
              <p:cNvPr id="8" name="Title 17">
                <a:extLst>
                  <a:ext uri="{FF2B5EF4-FFF2-40B4-BE49-F238E27FC236}">
                    <a16:creationId xmlns:a16="http://schemas.microsoft.com/office/drawing/2014/main" xmlns="" id="{0ACC5B17-5D3F-D9C5-69D9-C1DEF22C85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52967" y="583421"/>
                <a:ext cx="2654709" cy="601366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en-US" sz="2800" kern="1200">
                    <a:solidFill>
                      <a:schemeClr val="bg2">
                        <a:lumMod val="2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si-LK" dirty="0"/>
                  <a:t>   පසු තත්වය</a:t>
                </a:r>
              </a:p>
            </p:txBody>
          </p:sp>
          <p:sp>
            <p:nvSpPr>
              <p:cNvPr id="9" name="Title 17">
                <a:extLst>
                  <a:ext uri="{FF2B5EF4-FFF2-40B4-BE49-F238E27FC236}">
                    <a16:creationId xmlns:a16="http://schemas.microsoft.com/office/drawing/2014/main" xmlns="" id="{A3B683B1-8A48-BCAB-50A9-625EC00990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27007" y="583421"/>
                <a:ext cx="2492477" cy="601366"/>
              </a:xfrm>
              <a:prstGeom prst="rect">
                <a:avLst/>
              </a:prstGeom>
            </p:spPr>
            <p:txBody>
              <a:bodyPr vert="horz" lIns="91440" tIns="45720" rIns="91440" bIns="45720" rtlCol="0" anchor="ctr" anchorCtr="0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en-US" sz="2800" kern="1200">
                    <a:solidFill>
                      <a:schemeClr val="bg2">
                        <a:lumMod val="2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si-LK" dirty="0"/>
                  <a:t>   පසු තත්වය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8D00C3FC-99B6-A7F1-94AC-5FA4E4903BB1}"/>
                </a:ext>
              </a:extLst>
            </p:cNvPr>
            <p:cNvGrpSpPr/>
            <p:nvPr/>
          </p:nvGrpSpPr>
          <p:grpSpPr>
            <a:xfrm>
              <a:off x="850490" y="1184787"/>
              <a:ext cx="4719485" cy="5023673"/>
              <a:chOff x="6277899" y="1023166"/>
              <a:chExt cx="2964422" cy="5023673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46DB4241-1A20-0E02-6B3A-E5912A5E5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77899" y="1023166"/>
                <a:ext cx="2964422" cy="253918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EEDF0057-70FA-A17F-FD0A-5AC83BA33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77899" y="3716594"/>
                <a:ext cx="2881048" cy="2330245"/>
              </a:xfrm>
              <a:prstGeom prst="rect">
                <a:avLst/>
              </a:prstGeom>
            </p:spPr>
          </p:pic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C636BB7-08E4-6095-5C50-43286120B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039" y="1135143"/>
            <a:ext cx="5043949" cy="23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22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9A06E8-A77A-B390-43A8-6C82A7843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729" y="1390443"/>
            <a:ext cx="4070555" cy="4719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C4CE10-4CA5-5970-8EAA-CB0CAB44F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85" y="1390443"/>
            <a:ext cx="3923686" cy="4719484"/>
          </a:xfrm>
          <a:prstGeom prst="rect">
            <a:avLst/>
          </a:prstGeom>
        </p:spPr>
      </p:pic>
      <p:sp>
        <p:nvSpPr>
          <p:cNvPr id="8" name="Title 17">
            <a:extLst>
              <a:ext uri="{FF2B5EF4-FFF2-40B4-BE49-F238E27FC236}">
                <a16:creationId xmlns:a16="http://schemas.microsoft.com/office/drawing/2014/main" xmlns="" id="{C63A63F1-432B-2CF2-7FBE-655CF825690D}"/>
              </a:ext>
            </a:extLst>
          </p:cNvPr>
          <p:cNvSpPr txBox="1">
            <a:spLocks/>
          </p:cNvSpPr>
          <p:nvPr/>
        </p:nvSpPr>
        <p:spPr>
          <a:xfrm>
            <a:off x="7374194" y="447390"/>
            <a:ext cx="2492477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>
                <a:solidFill>
                  <a:srgbClr val="C00000"/>
                </a:solidFill>
              </a:rPr>
              <a:t>   පසු තත්වය</a:t>
            </a: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xmlns="" id="{1F78D13D-DA7F-7937-011E-96EACE608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71" y="431021"/>
            <a:ext cx="2006870" cy="601366"/>
          </a:xfrm>
        </p:spPr>
        <p:txBody>
          <a:bodyPr/>
          <a:lstStyle/>
          <a:p>
            <a:r>
              <a:rPr lang="si-LK" dirty="0">
                <a:solidFill>
                  <a:srgbClr val="C00000"/>
                </a:solidFill>
              </a:rPr>
              <a:t>පෙර තත්වය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xmlns="" id="{E3664FE7-0F50-7873-B87C-59F3D8667072}"/>
              </a:ext>
            </a:extLst>
          </p:cNvPr>
          <p:cNvSpPr txBox="1">
            <a:spLocks/>
          </p:cNvSpPr>
          <p:nvPr/>
        </p:nvSpPr>
        <p:spPr>
          <a:xfrm>
            <a:off x="1887794" y="6061587"/>
            <a:ext cx="7388941" cy="5309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sz="2800">
                <a:solidFill>
                  <a:srgbClr val="C00000"/>
                </a:solidFill>
                <a:effectLst/>
              </a:rPr>
              <a:t>කුරුපිට පාරේ එගොඩකන්ද සිට මද්දෙකන්ද දොළ හරහා මාර්ගය </a:t>
            </a:r>
            <a:endParaRPr lang="si-LK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09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A59684-2C44-7E1A-205B-DA03E7891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58" y="1622322"/>
            <a:ext cx="4291781" cy="4203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488638-2573-CBFE-3783-ECD7A2804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528" y="1622323"/>
            <a:ext cx="4758813" cy="4203290"/>
          </a:xfrm>
          <a:prstGeom prst="rect">
            <a:avLst/>
          </a:prstGeom>
        </p:spPr>
      </p:pic>
      <p:sp>
        <p:nvSpPr>
          <p:cNvPr id="8" name="Title 17">
            <a:extLst>
              <a:ext uri="{FF2B5EF4-FFF2-40B4-BE49-F238E27FC236}">
                <a16:creationId xmlns:a16="http://schemas.microsoft.com/office/drawing/2014/main" xmlns="" id="{FDDFBF92-2C8A-01C6-23B4-6ED0870CAE4E}"/>
              </a:ext>
            </a:extLst>
          </p:cNvPr>
          <p:cNvSpPr txBox="1">
            <a:spLocks/>
          </p:cNvSpPr>
          <p:nvPr/>
        </p:nvSpPr>
        <p:spPr>
          <a:xfrm>
            <a:off x="2227007" y="583421"/>
            <a:ext cx="2492477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   පෙර තත්වය</a:t>
            </a: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xmlns="" id="{C8CC8D8C-3C04-2893-104D-7252B652A0AB}"/>
              </a:ext>
            </a:extLst>
          </p:cNvPr>
          <p:cNvSpPr txBox="1">
            <a:spLocks/>
          </p:cNvSpPr>
          <p:nvPr/>
        </p:nvSpPr>
        <p:spPr>
          <a:xfrm>
            <a:off x="7890387" y="475267"/>
            <a:ext cx="3229897" cy="60136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   පසු තත්වය</a:t>
            </a:r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xmlns="" id="{32F9AFBA-D07C-61D2-7442-A474564D5135}"/>
              </a:ext>
            </a:extLst>
          </p:cNvPr>
          <p:cNvSpPr txBox="1">
            <a:spLocks/>
          </p:cNvSpPr>
          <p:nvPr/>
        </p:nvSpPr>
        <p:spPr>
          <a:xfrm>
            <a:off x="3421626" y="6150076"/>
            <a:ext cx="4758813" cy="5456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          කෝන්ගහහේන පාර</a:t>
            </a:r>
          </a:p>
        </p:txBody>
      </p:sp>
    </p:spTree>
    <p:extLst>
      <p:ext uri="{BB962C8B-B14F-4D97-AF65-F5344CB8AC3E}">
        <p14:creationId xmlns:p14="http://schemas.microsoft.com/office/powerpoint/2010/main" val="3609892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EA8E23-E672-6CD6-47B5-17701F312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595" y="1651820"/>
            <a:ext cx="4129547" cy="4026309"/>
          </a:xfrm>
          <a:prstGeom prst="rect">
            <a:avLst/>
          </a:prstGeom>
        </p:spPr>
      </p:pic>
      <p:sp>
        <p:nvSpPr>
          <p:cNvPr id="7" name="Title 17">
            <a:extLst>
              <a:ext uri="{FF2B5EF4-FFF2-40B4-BE49-F238E27FC236}">
                <a16:creationId xmlns:a16="http://schemas.microsoft.com/office/drawing/2014/main" xmlns="" id="{D65ABEE3-A62C-2D2B-CC2E-27CAF9B19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825" y="431021"/>
            <a:ext cx="3097161" cy="601366"/>
          </a:xfrm>
        </p:spPr>
        <p:txBody>
          <a:bodyPr/>
          <a:lstStyle/>
          <a:p>
            <a:r>
              <a:rPr lang="si-LK" dirty="0">
                <a:solidFill>
                  <a:srgbClr val="C00000"/>
                </a:solidFill>
              </a:rPr>
              <a:t>පෙර තත්වය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itle 17">
            <a:extLst>
              <a:ext uri="{FF2B5EF4-FFF2-40B4-BE49-F238E27FC236}">
                <a16:creationId xmlns:a16="http://schemas.microsoft.com/office/drawing/2014/main" xmlns="" id="{182E5185-734E-4C33-0A94-402125E05C5D}"/>
              </a:ext>
            </a:extLst>
          </p:cNvPr>
          <p:cNvSpPr txBox="1">
            <a:spLocks/>
          </p:cNvSpPr>
          <p:nvPr/>
        </p:nvSpPr>
        <p:spPr>
          <a:xfrm>
            <a:off x="7860890" y="431021"/>
            <a:ext cx="2595715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>
                <a:solidFill>
                  <a:srgbClr val="C00000"/>
                </a:solidFill>
              </a:rPr>
              <a:t>     පසු තත්වය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F5E2AD-F7E5-9C40-A54F-11619D72B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502" y="1651820"/>
            <a:ext cx="4645743" cy="4026309"/>
          </a:xfrm>
          <a:prstGeom prst="rect">
            <a:avLst/>
          </a:prstGeom>
        </p:spPr>
      </p:pic>
      <p:sp>
        <p:nvSpPr>
          <p:cNvPr id="11" name="Title 17">
            <a:extLst>
              <a:ext uri="{FF2B5EF4-FFF2-40B4-BE49-F238E27FC236}">
                <a16:creationId xmlns:a16="http://schemas.microsoft.com/office/drawing/2014/main" xmlns="" id="{C250E15A-B776-EC3F-0475-912F6FAE2A70}"/>
              </a:ext>
            </a:extLst>
          </p:cNvPr>
          <p:cNvSpPr txBox="1">
            <a:spLocks/>
          </p:cNvSpPr>
          <p:nvPr/>
        </p:nvSpPr>
        <p:spPr>
          <a:xfrm>
            <a:off x="1430595" y="6002594"/>
            <a:ext cx="7197211" cy="5604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19325" algn="l"/>
              </a:tabLst>
            </a:pPr>
            <a:r>
              <a:rPr lang="si-LK" sz="2800" b="1" dirty="0">
                <a:effectLst/>
              </a:rPr>
              <a:t>                       </a:t>
            </a:r>
            <a:r>
              <a:rPr lang="en-US" sz="2800" b="1" dirty="0">
                <a:effectLst/>
              </a:rPr>
              <a:t>Construction of the safety fence at </a:t>
            </a:r>
            <a:r>
              <a:rPr lang="en-US" sz="2800" b="1" dirty="0" err="1">
                <a:effectLst/>
              </a:rPr>
              <a:t>Rathmale</a:t>
            </a:r>
            <a:r>
              <a:rPr lang="en-US" sz="2800" b="1" dirty="0">
                <a:effectLst/>
              </a:rPr>
              <a:t> bridge </a:t>
            </a:r>
            <a:r>
              <a:rPr lang="en-US" sz="2800" b="1" dirty="0" err="1">
                <a:effectLst/>
              </a:rPr>
              <a:t>Agalawaththa</a:t>
            </a:r>
            <a:r>
              <a:rPr lang="en-US" sz="2800" b="1" dirty="0">
                <a:effectLst/>
              </a:rPr>
              <a:t> PS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1050301010101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04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C570F5F-B5AB-CFA2-7687-0ADCBE74BF42}"/>
              </a:ext>
            </a:extLst>
          </p:cNvPr>
          <p:cNvGrpSpPr/>
          <p:nvPr/>
        </p:nvGrpSpPr>
        <p:grpSpPr>
          <a:xfrm>
            <a:off x="740380" y="650588"/>
            <a:ext cx="5121158" cy="5556823"/>
            <a:chOff x="740380" y="531490"/>
            <a:chExt cx="10483144" cy="55568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5260C435-3954-EAF0-71C9-1595913E1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380" y="1250843"/>
              <a:ext cx="10483144" cy="4837470"/>
            </a:xfrm>
            <a:prstGeom prst="rect">
              <a:avLst/>
            </a:prstGeom>
          </p:spPr>
        </p:pic>
        <p:sp>
          <p:nvSpPr>
            <p:cNvPr id="2" name="Title 17">
              <a:extLst>
                <a:ext uri="{FF2B5EF4-FFF2-40B4-BE49-F238E27FC236}">
                  <a16:creationId xmlns:a16="http://schemas.microsoft.com/office/drawing/2014/main" xmlns="" id="{BB03527E-B065-66B9-A75D-9AD58A622FAE}"/>
                </a:ext>
              </a:extLst>
            </p:cNvPr>
            <p:cNvSpPr txBox="1">
              <a:spLocks/>
            </p:cNvSpPr>
            <p:nvPr/>
          </p:nvSpPr>
          <p:spPr>
            <a:xfrm>
              <a:off x="1120601" y="531490"/>
              <a:ext cx="7655186" cy="60136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800" kern="1200">
                  <a:solidFill>
                    <a:schemeClr val="bg2">
                      <a:lumMod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si-LK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හෑළඹ ප්‍රජා ශාලාව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63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xmlns="" id="{0D5BF7EA-7DC2-D6E3-6D10-89877281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49" y="664326"/>
            <a:ext cx="2006870" cy="601366"/>
          </a:xfrm>
        </p:spPr>
        <p:txBody>
          <a:bodyPr/>
          <a:lstStyle/>
          <a:p>
            <a:r>
              <a:rPr lang="si-LK" dirty="0">
                <a:solidFill>
                  <a:schemeClr val="tx1">
                    <a:lumMod val="95000"/>
                    <a:lumOff val="5000"/>
                  </a:schemeClr>
                </a:solidFill>
              </a:rPr>
              <a:t>පෙර තත්වය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CAC58A8-B952-9CFD-3186-89965AF52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73" y="1267471"/>
            <a:ext cx="4937201" cy="471948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7D3869B-87F4-FAA2-0E57-E6CAB54CD72F}"/>
              </a:ext>
            </a:extLst>
          </p:cNvPr>
          <p:cNvGrpSpPr/>
          <p:nvPr/>
        </p:nvGrpSpPr>
        <p:grpSpPr>
          <a:xfrm>
            <a:off x="5760740" y="758431"/>
            <a:ext cx="5468870" cy="5228525"/>
            <a:chOff x="6290735" y="210882"/>
            <a:chExt cx="5367805" cy="61984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D3B0265-D3A9-6894-18C6-AB679A026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0735" y="812247"/>
              <a:ext cx="5367805" cy="5597123"/>
            </a:xfrm>
            <a:prstGeom prst="rect">
              <a:avLst/>
            </a:prstGeom>
          </p:spPr>
        </p:pic>
        <p:sp>
          <p:nvSpPr>
            <p:cNvPr id="23" name="Title 17">
              <a:extLst>
                <a:ext uri="{FF2B5EF4-FFF2-40B4-BE49-F238E27FC236}">
                  <a16:creationId xmlns:a16="http://schemas.microsoft.com/office/drawing/2014/main" xmlns="" id="{3752072F-BA41-CF74-BAC2-59233B677F31}"/>
                </a:ext>
              </a:extLst>
            </p:cNvPr>
            <p:cNvSpPr txBox="1">
              <a:spLocks/>
            </p:cNvSpPr>
            <p:nvPr/>
          </p:nvSpPr>
          <p:spPr>
            <a:xfrm>
              <a:off x="6501708" y="210882"/>
              <a:ext cx="2550930" cy="601366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800" kern="1200">
                  <a:solidFill>
                    <a:schemeClr val="bg2">
                      <a:lumMod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i-LK" dirty="0"/>
                <a:t> </a:t>
              </a:r>
              <a:r>
                <a:rPr lang="si-LK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පසු තත්වය</a:t>
              </a:r>
            </a:p>
          </p:txBody>
        </p:sp>
      </p:grpSp>
      <p:sp>
        <p:nvSpPr>
          <p:cNvPr id="2" name="Title 17">
            <a:extLst>
              <a:ext uri="{FF2B5EF4-FFF2-40B4-BE49-F238E27FC236}">
                <a16:creationId xmlns:a16="http://schemas.microsoft.com/office/drawing/2014/main" xmlns="" id="{2CDC245D-FE5F-53BB-394F-FBB53B84ED30}"/>
              </a:ext>
            </a:extLst>
          </p:cNvPr>
          <p:cNvSpPr txBox="1">
            <a:spLocks/>
          </p:cNvSpPr>
          <p:nvPr/>
        </p:nvSpPr>
        <p:spPr>
          <a:xfrm>
            <a:off x="3567504" y="6091084"/>
            <a:ext cx="3364238" cy="4972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>
                <a:solidFill>
                  <a:schemeClr val="tx1">
                    <a:lumMod val="95000"/>
                    <a:lumOff val="5000"/>
                  </a:schemeClr>
                </a:solidFill>
              </a:rPr>
              <a:t>හරංකහපත ඉඹුලහේන පාර</a:t>
            </a:r>
          </a:p>
        </p:txBody>
      </p:sp>
    </p:spTree>
    <p:extLst>
      <p:ext uri="{BB962C8B-B14F-4D97-AF65-F5344CB8AC3E}">
        <p14:creationId xmlns:p14="http://schemas.microsoft.com/office/powerpoint/2010/main" val="3665633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E61596-3CC9-5A3A-D50B-896785CAC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794" y="1297858"/>
            <a:ext cx="4575689" cy="4699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060BC9-3710-89B8-4008-48AAED5A5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0992" y="1297859"/>
            <a:ext cx="4575689" cy="4699490"/>
          </a:xfrm>
          <a:prstGeom prst="rect">
            <a:avLst/>
          </a:prstGeom>
        </p:spPr>
      </p:pic>
      <p:sp>
        <p:nvSpPr>
          <p:cNvPr id="7" name="Title 17">
            <a:extLst>
              <a:ext uri="{FF2B5EF4-FFF2-40B4-BE49-F238E27FC236}">
                <a16:creationId xmlns:a16="http://schemas.microsoft.com/office/drawing/2014/main" xmlns="" id="{63338C22-72B5-DCCF-A863-0ECD3CBA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49" y="457748"/>
            <a:ext cx="2006870" cy="601366"/>
          </a:xfrm>
        </p:spPr>
        <p:txBody>
          <a:bodyPr/>
          <a:lstStyle/>
          <a:p>
            <a:r>
              <a:rPr lang="si-LK" dirty="0">
                <a:solidFill>
                  <a:schemeClr val="tx1">
                    <a:lumMod val="95000"/>
                    <a:lumOff val="5000"/>
                  </a:schemeClr>
                </a:solidFill>
              </a:rPr>
              <a:t>පෙර තත්වය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itle 17">
            <a:extLst>
              <a:ext uri="{FF2B5EF4-FFF2-40B4-BE49-F238E27FC236}">
                <a16:creationId xmlns:a16="http://schemas.microsoft.com/office/drawing/2014/main" xmlns="" id="{C64375BA-AC07-AF3A-365D-7DD1E81190D5}"/>
              </a:ext>
            </a:extLst>
          </p:cNvPr>
          <p:cNvSpPr txBox="1">
            <a:spLocks/>
          </p:cNvSpPr>
          <p:nvPr/>
        </p:nvSpPr>
        <p:spPr>
          <a:xfrm>
            <a:off x="6919582" y="551852"/>
            <a:ext cx="2598959" cy="5072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 </a:t>
            </a:r>
            <a:r>
              <a:rPr lang="si-LK" dirty="0">
                <a:solidFill>
                  <a:schemeClr val="tx1">
                    <a:lumMod val="95000"/>
                    <a:lumOff val="5000"/>
                  </a:schemeClr>
                </a:solidFill>
              </a:rPr>
              <a:t>පසු තත්වය</a:t>
            </a:r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xmlns="" id="{EC2698D1-B21A-2966-67AE-E013A66B622E}"/>
              </a:ext>
            </a:extLst>
          </p:cNvPr>
          <p:cNvSpPr txBox="1">
            <a:spLocks/>
          </p:cNvSpPr>
          <p:nvPr/>
        </p:nvSpPr>
        <p:spPr>
          <a:xfrm>
            <a:off x="4107553" y="6186601"/>
            <a:ext cx="2352241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i-L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E55088-D962-22AC-3595-482AF5CC599E}"/>
              </a:ext>
            </a:extLst>
          </p:cNvPr>
          <p:cNvSpPr txBox="1"/>
          <p:nvPr/>
        </p:nvSpPr>
        <p:spPr>
          <a:xfrm>
            <a:off x="3821723" y="6051426"/>
            <a:ext cx="405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i-LK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කිතුල්ගොඩ,විතානගොඩ පළමුපටුමඟ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22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0AD809-7AB0-9FF1-D92E-908243EB3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609" y="1541206"/>
            <a:ext cx="4798139" cy="4218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0AF1D5-D11C-47F9-1551-6B3989AEC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98" y="1541206"/>
            <a:ext cx="4597195" cy="4372897"/>
          </a:xfrm>
          <a:prstGeom prst="rect">
            <a:avLst/>
          </a:prstGeom>
        </p:spPr>
      </p:pic>
      <p:sp>
        <p:nvSpPr>
          <p:cNvPr id="8" name="Title 17">
            <a:extLst>
              <a:ext uri="{FF2B5EF4-FFF2-40B4-BE49-F238E27FC236}">
                <a16:creationId xmlns:a16="http://schemas.microsoft.com/office/drawing/2014/main" xmlns="" id="{7E782125-F71F-B321-8869-4CECC19F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312" y="6157177"/>
            <a:ext cx="4597195" cy="601366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effectLst/>
              </a:rPr>
              <a:t>   </a:t>
            </a:r>
            <a:r>
              <a:rPr lang="si-LK" sz="2800" dirty="0">
                <a:effectLst/>
              </a:rPr>
              <a:t>දාපිළිගොඩ ,දෙණියගෙදර මාර්ගය</a:t>
            </a:r>
            <a:endParaRPr lang="en-US" dirty="0"/>
          </a:p>
        </p:txBody>
      </p:sp>
      <p:sp>
        <p:nvSpPr>
          <p:cNvPr id="9" name="Title 17">
            <a:extLst>
              <a:ext uri="{FF2B5EF4-FFF2-40B4-BE49-F238E27FC236}">
                <a16:creationId xmlns:a16="http://schemas.microsoft.com/office/drawing/2014/main" xmlns="" id="{213B07C5-6207-7A72-E05C-D134521C4F77}"/>
              </a:ext>
            </a:extLst>
          </p:cNvPr>
          <p:cNvSpPr txBox="1">
            <a:spLocks/>
          </p:cNvSpPr>
          <p:nvPr/>
        </p:nvSpPr>
        <p:spPr>
          <a:xfrm>
            <a:off x="7044197" y="497390"/>
            <a:ext cx="2910963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   පසු  තත්වය</a:t>
            </a:r>
          </a:p>
        </p:txBody>
      </p:sp>
      <p:sp>
        <p:nvSpPr>
          <p:cNvPr id="2" name="Title 17">
            <a:extLst>
              <a:ext uri="{FF2B5EF4-FFF2-40B4-BE49-F238E27FC236}">
                <a16:creationId xmlns:a16="http://schemas.microsoft.com/office/drawing/2014/main" xmlns="" id="{77187CBD-532C-545B-1FFC-F58E545382D6}"/>
              </a:ext>
            </a:extLst>
          </p:cNvPr>
          <p:cNvSpPr txBox="1">
            <a:spLocks/>
          </p:cNvSpPr>
          <p:nvPr/>
        </p:nvSpPr>
        <p:spPr>
          <a:xfrm>
            <a:off x="1720030" y="494931"/>
            <a:ext cx="2006870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/>
              <a:t>පෙර තත්වය</a:t>
            </a:r>
            <a:endParaRPr lang="si-LK" dirty="0"/>
          </a:p>
        </p:txBody>
      </p:sp>
    </p:spTree>
    <p:extLst>
      <p:ext uri="{BB962C8B-B14F-4D97-AF65-F5344CB8AC3E}">
        <p14:creationId xmlns:p14="http://schemas.microsoft.com/office/powerpoint/2010/main" val="1922177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747988-8D07-D207-3EE5-AAF3CA2BA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22" y="1365864"/>
            <a:ext cx="4017534" cy="4533491"/>
          </a:xfrm>
          <a:prstGeom prst="rect">
            <a:avLst/>
          </a:prstGeom>
        </p:spPr>
      </p:pic>
      <p:sp>
        <p:nvSpPr>
          <p:cNvPr id="7" name="Title 17">
            <a:extLst>
              <a:ext uri="{FF2B5EF4-FFF2-40B4-BE49-F238E27FC236}">
                <a16:creationId xmlns:a16="http://schemas.microsoft.com/office/drawing/2014/main" xmlns="" id="{1DA9B0B5-A448-EF10-FBA1-D90056DA5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49" y="457748"/>
            <a:ext cx="2006870" cy="601366"/>
          </a:xfrm>
        </p:spPr>
        <p:txBody>
          <a:bodyPr/>
          <a:lstStyle/>
          <a:p>
            <a:r>
              <a:rPr lang="si-LK" dirty="0">
                <a:solidFill>
                  <a:srgbClr val="C00000"/>
                </a:solidFill>
              </a:rPr>
              <a:t>පෙර තත්වය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itle 17">
            <a:extLst>
              <a:ext uri="{FF2B5EF4-FFF2-40B4-BE49-F238E27FC236}">
                <a16:creationId xmlns:a16="http://schemas.microsoft.com/office/drawing/2014/main" xmlns="" id="{70A68321-EEFA-43E7-27E1-908E97E489E3}"/>
              </a:ext>
            </a:extLst>
          </p:cNvPr>
          <p:cNvSpPr txBox="1">
            <a:spLocks/>
          </p:cNvSpPr>
          <p:nvPr/>
        </p:nvSpPr>
        <p:spPr>
          <a:xfrm>
            <a:off x="7571803" y="551852"/>
            <a:ext cx="2598959" cy="5072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 </a:t>
            </a:r>
            <a:r>
              <a:rPr lang="si-LK" dirty="0">
                <a:solidFill>
                  <a:srgbClr val="7030A0"/>
                </a:solidFill>
              </a:rPr>
              <a:t>පසු තත්වය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55A309-CEED-F3BE-00B7-A2E98E6778D6}"/>
              </a:ext>
            </a:extLst>
          </p:cNvPr>
          <p:cNvSpPr txBox="1"/>
          <p:nvPr/>
        </p:nvSpPr>
        <p:spPr>
          <a:xfrm>
            <a:off x="3462184" y="6121482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i-LK" sz="1800" dirty="0">
                <a:solidFill>
                  <a:srgbClr val="C00000"/>
                </a:solidFill>
                <a:effectLst/>
              </a:rPr>
              <a:t>ස්වර්ණලෙන මාර්ගය  ප්‍රතිසංස්කරණය කිරීම</a:t>
            </a:r>
            <a:r>
              <a:rPr lang="si-LK" sz="1800" dirty="0">
                <a:solidFill>
                  <a:srgbClr val="7030A0"/>
                </a:solidFill>
                <a:effectLst/>
              </a:rPr>
              <a:t>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144" y="1365864"/>
            <a:ext cx="4274781" cy="453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331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7">
            <a:extLst>
              <a:ext uri="{FF2B5EF4-FFF2-40B4-BE49-F238E27FC236}">
                <a16:creationId xmlns:a16="http://schemas.microsoft.com/office/drawing/2014/main" xmlns="" id="{3E7D26FF-2C96-8B6F-A52C-F0BC3092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71" y="431021"/>
            <a:ext cx="2006870" cy="601366"/>
          </a:xfrm>
        </p:spPr>
        <p:txBody>
          <a:bodyPr/>
          <a:lstStyle/>
          <a:p>
            <a:r>
              <a:rPr lang="si-LK" dirty="0"/>
              <a:t>පෙර තත්වය</a:t>
            </a:r>
            <a:endParaRPr lang="en-US" dirty="0"/>
          </a:p>
        </p:txBody>
      </p:sp>
      <p:sp>
        <p:nvSpPr>
          <p:cNvPr id="8" name="Title 17">
            <a:extLst>
              <a:ext uri="{FF2B5EF4-FFF2-40B4-BE49-F238E27FC236}">
                <a16:creationId xmlns:a16="http://schemas.microsoft.com/office/drawing/2014/main" xmlns="" id="{A76EBAF3-A75F-5B07-C538-29B6059CC9B6}"/>
              </a:ext>
            </a:extLst>
          </p:cNvPr>
          <p:cNvSpPr txBox="1">
            <a:spLocks/>
          </p:cNvSpPr>
          <p:nvPr/>
        </p:nvSpPr>
        <p:spPr>
          <a:xfrm>
            <a:off x="7511230" y="431021"/>
            <a:ext cx="2237454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      පසු තත්වය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8D7546-0B60-C3F9-F199-AA8F151F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02" y="1408470"/>
            <a:ext cx="2753739" cy="486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FEEFE3-6F64-9D5D-A671-155BE5207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230" y="1206500"/>
            <a:ext cx="3986980" cy="4869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080DFED-A78A-B31B-6157-4A8E8A47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146" y="1295892"/>
            <a:ext cx="3047527" cy="4869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475333-97C2-5647-A1BE-F5BEF2AD55A8}"/>
              </a:ext>
            </a:extLst>
          </p:cNvPr>
          <p:cNvSpPr txBox="1"/>
          <p:nvPr/>
        </p:nvSpPr>
        <p:spPr>
          <a:xfrm>
            <a:off x="3046771" y="6278305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i-LK" sz="1800">
                <a:solidFill>
                  <a:srgbClr val="C00000"/>
                </a:solidFill>
                <a:effectLst/>
              </a:rPr>
              <a:t>ඕමත්ත පුවක්ගහවිට කන්ද මාර්ගය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80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65B6B3-F9E9-1992-2226-29351A39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30" y="1799303"/>
            <a:ext cx="3642852" cy="3996814"/>
          </a:xfrm>
          <a:prstGeom prst="rect">
            <a:avLst/>
          </a:prstGeom>
        </p:spPr>
      </p:pic>
      <p:sp>
        <p:nvSpPr>
          <p:cNvPr id="6" name="Title 17">
            <a:extLst>
              <a:ext uri="{FF2B5EF4-FFF2-40B4-BE49-F238E27FC236}">
                <a16:creationId xmlns:a16="http://schemas.microsoft.com/office/drawing/2014/main" xmlns="" id="{75E5D5D2-F96C-C879-F24A-4207F615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71" y="431021"/>
            <a:ext cx="2006870" cy="601366"/>
          </a:xfrm>
        </p:spPr>
        <p:txBody>
          <a:bodyPr/>
          <a:lstStyle/>
          <a:p>
            <a:r>
              <a:rPr lang="si-LK" dirty="0"/>
              <a:t>පෙර තත්වය</a:t>
            </a:r>
            <a:endParaRPr lang="en-US" dirty="0"/>
          </a:p>
        </p:txBody>
      </p:sp>
      <p:sp>
        <p:nvSpPr>
          <p:cNvPr id="7" name="Title 17">
            <a:extLst>
              <a:ext uri="{FF2B5EF4-FFF2-40B4-BE49-F238E27FC236}">
                <a16:creationId xmlns:a16="http://schemas.microsoft.com/office/drawing/2014/main" xmlns="" id="{74AD2C93-E3DE-278B-1A76-F50BE2AF7E36}"/>
              </a:ext>
            </a:extLst>
          </p:cNvPr>
          <p:cNvSpPr txBox="1">
            <a:spLocks/>
          </p:cNvSpPr>
          <p:nvPr/>
        </p:nvSpPr>
        <p:spPr>
          <a:xfrm>
            <a:off x="7648881" y="627666"/>
            <a:ext cx="2006870" cy="6013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පසු තත්වය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7D2343-5A71-5CC1-B6FA-FA510E0DC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981" y="1799302"/>
            <a:ext cx="3893573" cy="4188543"/>
          </a:xfrm>
          <a:prstGeom prst="rect">
            <a:avLst/>
          </a:prstGeom>
        </p:spPr>
      </p:pic>
      <p:sp>
        <p:nvSpPr>
          <p:cNvPr id="10" name="Title 17">
            <a:extLst>
              <a:ext uri="{FF2B5EF4-FFF2-40B4-BE49-F238E27FC236}">
                <a16:creationId xmlns:a16="http://schemas.microsoft.com/office/drawing/2014/main" xmlns="" id="{19C4EDC1-58D8-5EA9-683B-D870FC0B2FD3}"/>
              </a:ext>
            </a:extLst>
          </p:cNvPr>
          <p:cNvSpPr txBox="1">
            <a:spLocks/>
          </p:cNvSpPr>
          <p:nvPr/>
        </p:nvSpPr>
        <p:spPr>
          <a:xfrm>
            <a:off x="3805085" y="5987844"/>
            <a:ext cx="2846438" cy="4277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 </a:t>
            </a:r>
          </a:p>
        </p:txBody>
      </p:sp>
      <p:sp>
        <p:nvSpPr>
          <p:cNvPr id="11" name="Title 17">
            <a:extLst>
              <a:ext uri="{FF2B5EF4-FFF2-40B4-BE49-F238E27FC236}">
                <a16:creationId xmlns:a16="http://schemas.microsoft.com/office/drawing/2014/main" xmlns="" id="{E5C4F787-163A-8F70-1817-DE656DB61144}"/>
              </a:ext>
            </a:extLst>
          </p:cNvPr>
          <p:cNvSpPr txBox="1">
            <a:spLocks/>
          </p:cNvSpPr>
          <p:nvPr/>
        </p:nvSpPr>
        <p:spPr>
          <a:xfrm>
            <a:off x="3687095" y="5987843"/>
            <a:ext cx="2846438" cy="57519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/>
              <a:t>වල්පිටවත්ත පාර</a:t>
            </a:r>
          </a:p>
        </p:txBody>
      </p:sp>
    </p:spTree>
    <p:extLst>
      <p:ext uri="{BB962C8B-B14F-4D97-AF65-F5344CB8AC3E}">
        <p14:creationId xmlns:p14="http://schemas.microsoft.com/office/powerpoint/2010/main" val="71520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C7EC6D-B597-6936-98D8-304B40B2E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890" y="1297858"/>
            <a:ext cx="3554362" cy="4395019"/>
          </a:xfrm>
          <a:prstGeom prst="rect">
            <a:avLst/>
          </a:prstGeom>
        </p:spPr>
      </p:pic>
      <p:sp>
        <p:nvSpPr>
          <p:cNvPr id="6" name="Title 17">
            <a:extLst>
              <a:ext uri="{FF2B5EF4-FFF2-40B4-BE49-F238E27FC236}">
                <a16:creationId xmlns:a16="http://schemas.microsoft.com/office/drawing/2014/main" xmlns="" id="{C782DB91-8F28-582F-6BE3-77DEAC5B139B}"/>
              </a:ext>
            </a:extLst>
          </p:cNvPr>
          <p:cNvSpPr txBox="1">
            <a:spLocks/>
          </p:cNvSpPr>
          <p:nvPr/>
        </p:nvSpPr>
        <p:spPr>
          <a:xfrm>
            <a:off x="8893276" y="501446"/>
            <a:ext cx="1696065" cy="6636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>
                <a:solidFill>
                  <a:srgbClr val="C00000"/>
                </a:solidFill>
              </a:rPr>
              <a:t>පස</a:t>
            </a:r>
            <a:r>
              <a:rPr lang="si-LK" dirty="0"/>
              <a:t>ු </a:t>
            </a:r>
            <a:r>
              <a:rPr lang="si-LK" dirty="0">
                <a:solidFill>
                  <a:srgbClr val="C00000"/>
                </a:solidFill>
              </a:rPr>
              <a:t>තත්වය</a:t>
            </a:r>
          </a:p>
        </p:txBody>
      </p:sp>
      <p:sp>
        <p:nvSpPr>
          <p:cNvPr id="7" name="Title 17">
            <a:extLst>
              <a:ext uri="{FF2B5EF4-FFF2-40B4-BE49-F238E27FC236}">
                <a16:creationId xmlns:a16="http://schemas.microsoft.com/office/drawing/2014/main" xmlns="" id="{956DC4B5-065D-A28A-5373-D2044322F824}"/>
              </a:ext>
            </a:extLst>
          </p:cNvPr>
          <p:cNvSpPr txBox="1">
            <a:spLocks/>
          </p:cNvSpPr>
          <p:nvPr/>
        </p:nvSpPr>
        <p:spPr>
          <a:xfrm>
            <a:off x="4277032" y="5899354"/>
            <a:ext cx="3923071" cy="45719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>
                <a:solidFill>
                  <a:srgbClr val="C00000"/>
                </a:solidFill>
              </a:rPr>
              <a:t>කළුපහණ ජනසවි මාවත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424F8E0-2D65-FE98-C39A-E669ED819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402" y="1297858"/>
            <a:ext cx="3554362" cy="4601495"/>
          </a:xfrm>
          <a:prstGeom prst="rect">
            <a:avLst/>
          </a:prstGeom>
        </p:spPr>
      </p:pic>
      <p:sp>
        <p:nvSpPr>
          <p:cNvPr id="10" name="Title 17">
            <a:extLst>
              <a:ext uri="{FF2B5EF4-FFF2-40B4-BE49-F238E27FC236}">
                <a16:creationId xmlns:a16="http://schemas.microsoft.com/office/drawing/2014/main" xmlns="" id="{EA605730-9818-970D-8420-861AA43EC54D}"/>
              </a:ext>
            </a:extLst>
          </p:cNvPr>
          <p:cNvSpPr txBox="1">
            <a:spLocks/>
          </p:cNvSpPr>
          <p:nvPr/>
        </p:nvSpPr>
        <p:spPr>
          <a:xfrm>
            <a:off x="1602659" y="299886"/>
            <a:ext cx="1696065" cy="6636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i-LK" dirty="0">
                <a:solidFill>
                  <a:srgbClr val="C00000"/>
                </a:solidFill>
              </a:rPr>
              <a:t>පස</a:t>
            </a:r>
            <a:r>
              <a:rPr lang="si-LK" dirty="0"/>
              <a:t>ු </a:t>
            </a:r>
            <a:r>
              <a:rPr lang="si-LK" dirty="0">
                <a:solidFill>
                  <a:srgbClr val="C00000"/>
                </a:solidFill>
              </a:rPr>
              <a:t>තත්වය</a:t>
            </a:r>
          </a:p>
        </p:txBody>
      </p:sp>
    </p:spTree>
    <p:extLst>
      <p:ext uri="{BB962C8B-B14F-4D97-AF65-F5344CB8AC3E}">
        <p14:creationId xmlns:p14="http://schemas.microsoft.com/office/powerpoint/2010/main" val="1175456578"/>
      </p:ext>
    </p:extLst>
  </p:cSld>
  <p:clrMapOvr>
    <a:masterClrMapping/>
  </p:clrMapOvr>
</p:sld>
</file>

<file path=ppt/theme/theme1.xml><?xml version="1.0" encoding="utf-8"?>
<a:theme xmlns:a="http://schemas.openxmlformats.org/drawingml/2006/main" name="Get Started with 3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l">
          <a:lnSpc>
            <a:spcPts val="1800"/>
          </a:lnSpc>
          <a:spcAft>
            <a:spcPts val="600"/>
          </a:spcAft>
          <a:buNone/>
          <a:defRPr sz="1200" dirty="0" smtClean="0">
            <a:solidFill>
              <a:prstClr val="black">
                <a:lumMod val="75000"/>
                <a:lumOff val="25000"/>
              </a:prstClr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f16411177_win32_fixed.potx" id="{2BE36628-40A7-4124-9B03-283680FDB08B}" vid="{1F788C18-5B90-4886-BC26-C8416480C9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{3889CAD7-21E2-4BA4-9AA9-69AC33FCE4DB}tf16411177_win32</Template>
  <TotalTime>396</TotalTime>
  <Words>542</Words>
  <Application>Microsoft Office PowerPoint</Application>
  <PresentationFormat>Custom</PresentationFormat>
  <Paragraphs>53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Get Started with 3D</vt:lpstr>
      <vt:lpstr>බස්නාහිර පළාත් සභා ක්‍රියාත්මක වැඩසටහන්-2024 </vt:lpstr>
      <vt:lpstr>PowerPoint Presentation</vt:lpstr>
      <vt:lpstr>පෙර තත්වය</vt:lpstr>
      <vt:lpstr>පෙර තත්වය</vt:lpstr>
      <vt:lpstr>   දාපිළිගොඩ ,දෙණියගෙදර මාර්ගය</vt:lpstr>
      <vt:lpstr>පෙර තත්වය</vt:lpstr>
      <vt:lpstr>පෙර තත්වය</vt:lpstr>
      <vt:lpstr>පෙර තත්වය</vt:lpstr>
      <vt:lpstr>PowerPoint Presentation</vt:lpstr>
      <vt:lpstr>පෙර තත්වය</vt:lpstr>
      <vt:lpstr>පෙර තත්වය</vt:lpstr>
      <vt:lpstr>පෙර තත්වය</vt:lpstr>
      <vt:lpstr>පෙර තත්වය</vt:lpstr>
      <vt:lpstr>             පෙර තත්වය</vt:lpstr>
      <vt:lpstr>PowerPoint Presentation</vt:lpstr>
      <vt:lpstr>පෙර තත්වය</vt:lpstr>
      <vt:lpstr>PowerPoint Presentation</vt:lpstr>
      <vt:lpstr>පෙර තත්වය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බස්නාහිර පළාත් සභා ක්‍රියාත්මක වැඩසටහන්-2024 </dc:title>
  <dc:creator>USER</dc:creator>
  <cp:lastModifiedBy>pc</cp:lastModifiedBy>
  <cp:revision>55</cp:revision>
  <dcterms:created xsi:type="dcterms:W3CDTF">2024-10-07T08:55:36Z</dcterms:created>
  <dcterms:modified xsi:type="dcterms:W3CDTF">2024-12-05T09:09:39Z</dcterms:modified>
</cp:coreProperties>
</file>